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97" r:id="rId3"/>
    <p:sldId id="282" r:id="rId4"/>
    <p:sldId id="256" r:id="rId5"/>
    <p:sldId id="265" r:id="rId6"/>
    <p:sldId id="290" r:id="rId7"/>
    <p:sldId id="264" r:id="rId8"/>
    <p:sldId id="263" r:id="rId9"/>
    <p:sldId id="262" r:id="rId10"/>
    <p:sldId id="261" r:id="rId11"/>
    <p:sldId id="260" r:id="rId12"/>
    <p:sldId id="259" r:id="rId13"/>
    <p:sldId id="258" r:id="rId14"/>
    <p:sldId id="257" r:id="rId15"/>
    <p:sldId id="267" r:id="rId16"/>
    <p:sldId id="268" r:id="rId17"/>
    <p:sldId id="270" r:id="rId18"/>
    <p:sldId id="269" r:id="rId19"/>
    <p:sldId id="291" r:id="rId20"/>
    <p:sldId id="303" r:id="rId21"/>
    <p:sldId id="271" r:id="rId22"/>
    <p:sldId id="289" r:id="rId23"/>
    <p:sldId id="272" r:id="rId24"/>
    <p:sldId id="292" r:id="rId25"/>
    <p:sldId id="288" r:id="rId26"/>
    <p:sldId id="273" r:id="rId27"/>
    <p:sldId id="274" r:id="rId28"/>
    <p:sldId id="275" r:id="rId29"/>
    <p:sldId id="276" r:id="rId30"/>
    <p:sldId id="277" r:id="rId31"/>
    <p:sldId id="284" r:id="rId32"/>
    <p:sldId id="278" r:id="rId33"/>
    <p:sldId id="287" r:id="rId34"/>
    <p:sldId id="279" r:id="rId35"/>
    <p:sldId id="294" r:id="rId36"/>
    <p:sldId id="296" r:id="rId37"/>
    <p:sldId id="295" r:id="rId38"/>
    <p:sldId id="300" r:id="rId39"/>
    <p:sldId id="280" r:id="rId40"/>
    <p:sldId id="301" r:id="rId41"/>
    <p:sldId id="283" r:id="rId42"/>
    <p:sldId id="285" r:id="rId43"/>
    <p:sldId id="293" r:id="rId44"/>
    <p:sldId id="286" r:id="rId45"/>
    <p:sldId id="298" r:id="rId46"/>
    <p:sldId id="299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Айгуль\Desktop\Фоткиии\16709254032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31641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8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йгуль\Desktop\Фоткиии\1670925467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24936" cy="60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01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йгуль\Desktop\Фоткиии\16709254675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176464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йгуль\Desktop\Фоткиии\1670925467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374441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42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йгуль\Desktop\Фоткиии\16709254676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17646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йгуль\Desktop\Фоткиии\16709254675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4825"/>
            <a:ext cx="3897635" cy="611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55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йгуль\Desktop\Фоткиии\167092546769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0"/>
          <a:stretch/>
        </p:blipFill>
        <p:spPr bwMode="auto">
          <a:xfrm>
            <a:off x="323528" y="404664"/>
            <a:ext cx="374441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йгуль\Desktop\Фоткиии\16709254676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425802"/>
            <a:ext cx="4435377" cy="264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фотки еще\16709991763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43537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95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йгуль\Desktop\Фоткиии\16709254031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816424" cy="585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Айгуль\Desktop\Фоткиии\16709254032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2482"/>
            <a:ext cx="4286250" cy="585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03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йгуль\Desktop\Фоткиии\1670925467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96044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Айгуль\Desktop\Фоткиии\16709254678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248133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0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Айгуль\Desktop\Фоткиии\16709254677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15777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23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йгуль\Desktop\Фоткиии\16709254678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0891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йгуль\Desktop\Фоткиии\16709254678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615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22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фотки еще\16709991764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20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67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фотки еще\16709991766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44" y="476672"/>
            <a:ext cx="812890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61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фотки еще\1670999176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16"/>
            <a:ext cx="3456384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E:\фотки еще\1670999176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16"/>
            <a:ext cx="4536504" cy="625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1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Айгуль\Desktop\Фоткиии\1670925467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16562"/>
            <a:ext cx="3672408" cy="580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Айгуль\Desktop\Фоткиии\16709254678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16562"/>
            <a:ext cx="3672408" cy="576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38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фотки еще\1670999176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330280" cy="595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:\Users\Айгуль\Desktop\Фоткиии\16709254677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960440" cy="59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Айгуль\Desktop\Фоткиии\16709254677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6387"/>
            <a:ext cx="3940155" cy="589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32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фотки еще\16709991763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92696"/>
            <a:ext cx="7772400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48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фотки еще\16709991764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367240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фотки еще\16709991764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672"/>
            <a:ext cx="432048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7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йгуль\Desktop\Фоткиии\16709254677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28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йгуль\Desktop\Фоткиии\16709254677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5921"/>
            <a:ext cx="432048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E:\фотки еще\16709991765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5921"/>
            <a:ext cx="360040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59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Айгуль\Desktop\Фоткиии\16709254032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4" b="10143"/>
          <a:stretch/>
        </p:blipFill>
        <p:spPr bwMode="auto">
          <a:xfrm>
            <a:off x="395536" y="476669"/>
            <a:ext cx="4104456" cy="59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Айгуль\Desktop\Фоткиии\16709254032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7" b="9286"/>
          <a:stretch/>
        </p:blipFill>
        <p:spPr bwMode="auto">
          <a:xfrm>
            <a:off x="4932040" y="476670"/>
            <a:ext cx="3816424" cy="59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5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йгуль\Desktop\Фоткиии\16709254031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20688"/>
            <a:ext cx="7620000" cy="56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76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йгуль\Desktop\Фоткиии\16709254032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7429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78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йгуль\Desktop\Фоткиии\16709254677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60040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Айгуль\Desktop\Фоткиии\16709254032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8908"/>
            <a:ext cx="4464496" cy="60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4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169"/>
            <a:ext cx="4608512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0640"/>
            <a:ext cx="3766731" cy="643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0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Айгуль\Desktop\Фоткиии\16709252497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59" y="620688"/>
            <a:ext cx="778486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74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фотки еще\16709991764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Айгуль\Desktop\Фоткиии\16709252497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0891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32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фотки еще\16709991764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032448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фотки еще\16709991764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3882030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9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фотки еще\16709991765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7992888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6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фотки еще\16709991764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41682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13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фотки еще\16709991766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20688"/>
            <a:ext cx="76200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0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Айгуль\Desktop\Фоткиии\1670925403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273638" cy="58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E:\фотки еще\16709991765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4536504" cy="582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10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йгуль\Desktop\Фоткиии\1670925249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528392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йгуль\Desktop\Фоткиии\16709252497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48680"/>
            <a:ext cx="4189733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11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фотки еще\1670999176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816424" cy="603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E:\фотки еще\16709991766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4043223" cy="603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33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Айгуль\Desktop\Фоткиии\16709254675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358750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Айгуль\Desktop\Фоткиии\167092546758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320480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47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отки еще\16709991763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600400" cy="598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фотки еще\16709991763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1415"/>
            <a:ext cx="4532040" cy="596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7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фотки еще\16709991763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388843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фотки еще\16709991766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2558"/>
            <a:ext cx="3816424" cy="589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фотки еще\16709991763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92696"/>
            <a:ext cx="7772400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3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фотки еще\16709991765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92696"/>
            <a:ext cx="76200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20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фотки еще\16709991765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9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йгуль\Desktop\Фоткиии\1670925249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76238"/>
            <a:ext cx="7620000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87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фотки еще\1670999176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9288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08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йгуль\Desktop\Фоткиии\1670925249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670"/>
            <a:ext cx="7992888" cy="599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7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йгуль\Desktop\Фоткиии\1670925249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888432" cy="61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йгуль\Desktop\Фоткиии\16709254031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888432" cy="614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95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йгуль\Desktop\Фоткиии\1670925403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4664"/>
            <a:ext cx="832092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03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Office PowerPoint</Application>
  <PresentationFormat>Экран (4:3)</PresentationFormat>
  <Paragraphs>0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ussr1</cp:lastModifiedBy>
  <cp:revision>7</cp:revision>
  <dcterms:created xsi:type="dcterms:W3CDTF">2022-12-14T05:39:26Z</dcterms:created>
  <dcterms:modified xsi:type="dcterms:W3CDTF">2022-12-14T07:37:43Z</dcterms:modified>
</cp:coreProperties>
</file>